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5822FB46-FB7B-4879-9B1A-EE9F4DE9AFD3}" type="slidenum">
              <a:rPr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DE2E9C52-3B95-4F4F-9078-3BB88FF62CBB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93D18E08-DF31-FA4F-86CA-0CFF3B277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Appreciation and the Natural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Allen </a:t>
            </a:r>
            <a:r>
              <a:rPr lang="en-US" dirty="0" err="1" smtClean="0"/>
              <a:t>Carleson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8999" y="5959581"/>
            <a:ext cx="207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 Katy Robinson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What?  Everything</a:t>
            </a:r>
          </a:p>
          <a:p>
            <a:r>
              <a:rPr lang="en-US" dirty="0" smtClean="0"/>
              <a:t>We can’t appreciate everything- there must be limits and emphasis on things in nature just as there are with art. </a:t>
            </a:r>
          </a:p>
          <a:p>
            <a:r>
              <a:rPr lang="en-US" dirty="0" smtClean="0"/>
              <a:t>There’s too much- “booming, buzzing confusion” wouldn’t be wholly satisfying.</a:t>
            </a:r>
          </a:p>
          <a:p>
            <a:r>
              <a:rPr lang="en-US" dirty="0" smtClean="0"/>
              <a:t>The environment is natural, it is not a work of art. It has no boundaries or foci of aesthetic significance that are given as a result of our creation nor of which we have knowledge because of our involvement in such creation.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not created nature, though we know a great deal about it. This scientific/common sense seems to be the only viable candidate for playing the role concerning the appreciation of nature (ex: as an art historian is better off for appreciation of art)</a:t>
            </a:r>
          </a:p>
          <a:p>
            <a:r>
              <a:rPr lang="en-US" dirty="0" smtClean="0"/>
              <a:t>Must be a </a:t>
            </a:r>
            <a:r>
              <a:rPr lang="en-US" dirty="0" err="1" smtClean="0"/>
              <a:t>consummatory</a:t>
            </a:r>
            <a:r>
              <a:rPr lang="en-US" dirty="0" smtClean="0"/>
              <a:t> experience, where knowledge transforms raw experience by making it determinate, harmonious and meaningful</a:t>
            </a:r>
          </a:p>
          <a:p>
            <a:r>
              <a:rPr lang="en-US" dirty="0" smtClean="0"/>
              <a:t>This helps us understand what acts of </a:t>
            </a:r>
            <a:r>
              <a:rPr lang="en-US" dirty="0" err="1" smtClean="0"/>
              <a:t>aspection</a:t>
            </a:r>
            <a:r>
              <a:rPr lang="en-US" dirty="0" smtClean="0"/>
              <a:t> to be using</a:t>
            </a:r>
          </a:p>
          <a:p>
            <a:r>
              <a:rPr lang="en-US" dirty="0" smtClean="0"/>
              <a:t>Not only important for aesthetic but moral and ecological reasons </a:t>
            </a:r>
            <a:r>
              <a:rPr lang="en-US" smtClean="0"/>
              <a:t>as well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 of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9" y="2286000"/>
            <a:ext cx="6484859" cy="4205625"/>
          </a:xfrm>
        </p:spPr>
        <p:txBody>
          <a:bodyPr>
            <a:normAutofit/>
          </a:bodyPr>
          <a:lstStyle/>
          <a:p>
            <a:r>
              <a:rPr lang="en-US" dirty="0" smtClean="0"/>
              <a:t>We have a sense of </a:t>
            </a:r>
            <a:r>
              <a:rPr lang="en-US" i="1" dirty="0" smtClean="0"/>
              <a:t>what</a:t>
            </a:r>
            <a:r>
              <a:rPr lang="en-US" dirty="0" smtClean="0"/>
              <a:t> and </a:t>
            </a:r>
            <a:r>
              <a:rPr lang="en-US" i="1" dirty="0" smtClean="0"/>
              <a:t>how </a:t>
            </a:r>
            <a:r>
              <a:rPr lang="en-US" dirty="0" smtClean="0"/>
              <a:t>to appreciate art objects aesthetically</a:t>
            </a:r>
          </a:p>
          <a:p>
            <a:r>
              <a:rPr lang="en-US" i="1" dirty="0" smtClean="0"/>
              <a:t>What: </a:t>
            </a:r>
            <a:r>
              <a:rPr lang="en-US" dirty="0" smtClean="0"/>
              <a:t>we distinguish a work and its parts, as well as relevance </a:t>
            </a:r>
          </a:p>
          <a:p>
            <a:r>
              <a:rPr lang="en-US" i="1" dirty="0" smtClean="0"/>
              <a:t>How:</a:t>
            </a:r>
            <a:r>
              <a:rPr lang="en-US" dirty="0" smtClean="0"/>
              <a:t> we know what “acts of </a:t>
            </a:r>
            <a:r>
              <a:rPr lang="en-US" dirty="0" err="1" smtClean="0"/>
              <a:t>aspection</a:t>
            </a:r>
            <a:r>
              <a:rPr lang="en-US" dirty="0" smtClean="0"/>
              <a:t>” to perform while</a:t>
            </a:r>
          </a:p>
          <a:p>
            <a:r>
              <a:rPr lang="en-US" dirty="0" smtClean="0"/>
              <a:t>Different pieces have different boundaries, and by knowing a type, we know what and how to appreciate it</a:t>
            </a:r>
          </a:p>
          <a:p>
            <a:r>
              <a:rPr lang="en-US" dirty="0" smtClean="0"/>
              <a:t>We must know the background (ex: an art historian is better equipped for appreciation)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 </a:t>
            </a:r>
            <a:r>
              <a:rPr lang="en-US" dirty="0" smtClean="0"/>
              <a:t>and </a:t>
            </a:r>
            <a:r>
              <a:rPr lang="en-US" i="1" dirty="0" smtClean="0"/>
              <a:t>how</a:t>
            </a:r>
            <a:r>
              <a:rPr lang="en-US" dirty="0" smtClean="0"/>
              <a:t> do we aesthetically appreciate the natural environment?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artistic models for the appreciation of nature:</a:t>
            </a:r>
          </a:p>
          <a:p>
            <a:pPr lvl="1"/>
            <a:r>
              <a:rPr lang="en-US" dirty="0" smtClean="0"/>
              <a:t>Object Model</a:t>
            </a:r>
          </a:p>
          <a:p>
            <a:pPr lvl="1"/>
            <a:r>
              <a:rPr lang="en-US" dirty="0" smtClean="0"/>
              <a:t>Landscape Model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Environmental model for the appreciation of nature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actively and contemplatively remove an object from its surroundings and dwell on its sensuous qualities</a:t>
            </a:r>
          </a:p>
          <a:p>
            <a:r>
              <a:rPr lang="en-US" dirty="0" smtClean="0"/>
              <a:t>1. Natural objects are often appreciated in this way</a:t>
            </a:r>
          </a:p>
          <a:p>
            <a:r>
              <a:rPr lang="en-US" dirty="0" smtClean="0"/>
              <a:t>2. It fits with one feature</a:t>
            </a:r>
          </a:p>
          <a:p>
            <a:r>
              <a:rPr lang="en-US" dirty="0" smtClean="0"/>
              <a:t>3. Traditional aesthetic approach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Landscape has indeterminate form</a:t>
            </a:r>
          </a:p>
          <a:p>
            <a:r>
              <a:rPr lang="en-US" dirty="0" smtClean="0"/>
              <a:t>Limitations: </a:t>
            </a:r>
          </a:p>
          <a:p>
            <a:pPr lvl="1"/>
            <a:r>
              <a:rPr lang="en-US" dirty="0" smtClean="0"/>
              <a:t>Appreciating nature vs. objects of nature</a:t>
            </a:r>
          </a:p>
          <a:p>
            <a:pPr lvl="1"/>
            <a:r>
              <a:rPr lang="en-US" dirty="0" smtClean="0"/>
              <a:t>Required removal from surroundings before we know what and how to appreciate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Unlike art, natural objects have an organic unity with the environment, which has aesthetic relevance to the object. Its expressive of particular forces shaping it. </a:t>
            </a:r>
          </a:p>
          <a:p>
            <a:pPr lvl="1">
              <a:buNone/>
            </a:pPr>
            <a:r>
              <a:rPr lang="en-US" dirty="0" smtClean="0"/>
              <a:t>If we remove the object, we lost this, and if not, the model does not apply.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Comparative in the art world to a landscape painting</a:t>
            </a:r>
          </a:p>
          <a:p>
            <a:r>
              <a:rPr lang="en-US" dirty="0" smtClean="0"/>
              <a:t>There’s a representation of the object and its represented features</a:t>
            </a:r>
          </a:p>
          <a:p>
            <a:r>
              <a:rPr lang="en-US" dirty="0" smtClean="0"/>
              <a:t>Essential qualities: visual coloration and overall design</a:t>
            </a:r>
          </a:p>
          <a:p>
            <a:r>
              <a:rPr lang="en-US" dirty="0" smtClean="0"/>
              <a:t>We must view from a specific standpoint and distance</a:t>
            </a:r>
          </a:p>
          <a:p>
            <a:r>
              <a:rPr lang="en-US" dirty="0" smtClean="0"/>
              <a:t>Embodied in the scenery cult. Main concept is the “picturesque” meaning picture like nature- dividing it into scenes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Tourist prefer these “scenic viewpoints”</a:t>
            </a:r>
          </a:p>
          <a:p>
            <a:r>
              <a:rPr lang="en-US" dirty="0" smtClean="0"/>
              <a:t>Regularity of perspective is enhanced by the viewpoint</a:t>
            </a:r>
          </a:p>
          <a:p>
            <a:r>
              <a:rPr lang="en-US" dirty="0" smtClean="0"/>
              <a:t>Rees’ opinion: this confirms our anthropocentrism, suggesting nature is there to please us</a:t>
            </a:r>
          </a:p>
          <a:p>
            <a:pPr lvl="1"/>
            <a:r>
              <a:rPr lang="en-US" dirty="0" smtClean="0"/>
              <a:t>This becomes an ethical and aesthetic issue</a:t>
            </a:r>
          </a:p>
          <a:p>
            <a:r>
              <a:rPr lang="en-US" dirty="0" smtClean="0"/>
              <a:t>Problem: the environment is not a scene</a:t>
            </a:r>
          </a:p>
          <a:p>
            <a:pPr lvl="1"/>
            <a:r>
              <a:rPr lang="en-US" dirty="0" smtClean="0"/>
              <a:t>Not a representation</a:t>
            </a:r>
          </a:p>
          <a:p>
            <a:pPr lvl="1"/>
            <a:r>
              <a:rPr lang="en-US" dirty="0" smtClean="0"/>
              <a:t>Not static</a:t>
            </a:r>
          </a:p>
          <a:p>
            <a:pPr lvl="1"/>
            <a:r>
              <a:rPr lang="en-US" dirty="0" smtClean="0"/>
              <a:t>Not two dimensional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Landscape and Object models inadequate</a:t>
            </a:r>
          </a:p>
          <a:p>
            <a:r>
              <a:rPr lang="en-US" dirty="0" smtClean="0"/>
              <a:t>To consider environmentally we must consider “self to setting” not “subject to object” or “traveler to scene”</a:t>
            </a:r>
          </a:p>
          <a:p>
            <a:r>
              <a:rPr lang="en-US" dirty="0" smtClean="0"/>
              <a:t>What do we appreciate?</a:t>
            </a:r>
          </a:p>
          <a:p>
            <a:pPr lvl="1"/>
            <a:r>
              <a:rPr lang="en-US" dirty="0" smtClean="0"/>
              <a:t>Everything</a:t>
            </a:r>
          </a:p>
          <a:p>
            <a:r>
              <a:rPr lang="en-US" dirty="0" smtClean="0"/>
              <a:t>How do we appreciate?</a:t>
            </a:r>
          </a:p>
          <a:p>
            <a:pPr lvl="1"/>
            <a:r>
              <a:rPr lang="en-US" dirty="0" smtClean="0"/>
              <a:t>In which we are normally aware and experience our surroundings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How: we must experience a background with sight, smell, touch etc. and we must experience this not only as an unobtrusive background, but as an obtrusive foreground</a:t>
            </a:r>
          </a:p>
          <a:p>
            <a:r>
              <a:rPr lang="en-US" dirty="0" smtClean="0"/>
              <a:t>We must learn to be yielding and careless like a child to enjoy nature </a:t>
            </a:r>
            <a:r>
              <a:rPr lang="en-US" dirty="0" err="1" smtClean="0"/>
              <a:t>polymorphously</a:t>
            </a:r>
            <a:r>
              <a:rPr lang="en-US" dirty="0" smtClean="0"/>
              <a:t>- bathing in a meld of physical sensations</a:t>
            </a:r>
          </a:p>
          <a:p>
            <a:r>
              <a:rPr lang="en-US" dirty="0" smtClean="0"/>
              <a:t>Ex: smell of the hay, warmth of the ground, warmth of the sun, the tickling of an ant, the playing of the shadows, sound of water,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180</TotalTime>
  <Words>679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Codex</vt:lpstr>
      <vt:lpstr>Appreciation and the Natural Environment</vt:lpstr>
      <vt:lpstr>Appreciation of Art</vt:lpstr>
      <vt:lpstr>The BIG question… </vt:lpstr>
      <vt:lpstr>Object Model  </vt:lpstr>
      <vt:lpstr>Object Model </vt:lpstr>
      <vt:lpstr>Landscape Model</vt:lpstr>
      <vt:lpstr>Landscape Model</vt:lpstr>
      <vt:lpstr>Environmental Model</vt:lpstr>
      <vt:lpstr>Environmental Model</vt:lpstr>
      <vt:lpstr>Environmental Model</vt:lpstr>
      <vt:lpstr>The Main Point</vt:lpstr>
    </vt:vector>
  </TitlesOfParts>
  <Company>College of Charleston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Appreciation and the Natural Environment</dc:title>
  <dc:creator>Katelyn Robinson</dc:creator>
  <cp:lastModifiedBy>hettingern</cp:lastModifiedBy>
  <cp:revision>1</cp:revision>
  <dcterms:created xsi:type="dcterms:W3CDTF">2012-01-29T20:50:58Z</dcterms:created>
  <dcterms:modified xsi:type="dcterms:W3CDTF">2012-01-30T17:46:24Z</dcterms:modified>
</cp:coreProperties>
</file>