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A7C9-451C-4A5C-BFE4-E2CE054D0D55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C300-14DB-48C9-8508-5CE7B4578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29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A7C9-451C-4A5C-BFE4-E2CE054D0D55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C300-14DB-48C9-8508-5CE7B4578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67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A7C9-451C-4A5C-BFE4-E2CE054D0D55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C300-14DB-48C9-8508-5CE7B4578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60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A7C9-451C-4A5C-BFE4-E2CE054D0D55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C300-14DB-48C9-8508-5CE7B4578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125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A7C9-451C-4A5C-BFE4-E2CE054D0D55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C300-14DB-48C9-8508-5CE7B4578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95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A7C9-451C-4A5C-BFE4-E2CE054D0D55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C300-14DB-48C9-8508-5CE7B4578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4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A7C9-451C-4A5C-BFE4-E2CE054D0D55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C300-14DB-48C9-8508-5CE7B4578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10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A7C9-451C-4A5C-BFE4-E2CE054D0D55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C300-14DB-48C9-8508-5CE7B4578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629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A7C9-451C-4A5C-BFE4-E2CE054D0D55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C300-14DB-48C9-8508-5CE7B4578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83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A7C9-451C-4A5C-BFE4-E2CE054D0D55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C300-14DB-48C9-8508-5CE7B4578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162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A7C9-451C-4A5C-BFE4-E2CE054D0D55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C300-14DB-48C9-8508-5CE7B4578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9A7C9-451C-4A5C-BFE4-E2CE054D0D55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4C300-14DB-48C9-8508-5CE7B4578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19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Moral Reasons to Recycle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Ned Hettinger</a:t>
            </a:r>
          </a:p>
          <a:p>
            <a:r>
              <a:rPr lang="en-US" dirty="0" smtClean="0"/>
              <a:t>Philosophy Department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772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one recycle?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course!  </a:t>
            </a:r>
          </a:p>
          <a:p>
            <a:r>
              <a:rPr lang="en-US" dirty="0" smtClean="0"/>
              <a:t>It’s a moral obligation</a:t>
            </a:r>
          </a:p>
          <a:p>
            <a:r>
              <a:rPr lang="en-US" dirty="0" smtClean="0"/>
              <a:t>It’s part of being a virtuous person</a:t>
            </a:r>
          </a:p>
          <a:p>
            <a:r>
              <a:rPr lang="en-US" dirty="0" smtClean="0"/>
              <a:t>A way of living more gently on Earth</a:t>
            </a:r>
          </a:p>
          <a:p>
            <a:r>
              <a:rPr lang="en-US" dirty="0" smtClean="0"/>
              <a:t>Sharing the planet with other creatures and other humans</a:t>
            </a:r>
          </a:p>
        </p:txBody>
      </p:sp>
    </p:spTree>
    <p:extLst>
      <p:ext uri="{BB962C8B-B14F-4D97-AF65-F5344CB8AC3E}">
        <p14:creationId xmlns:p14="http://schemas.microsoft.com/office/powerpoint/2010/main" val="2205219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Output or input focus?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Output focuses on waste side</a:t>
            </a:r>
          </a:p>
          <a:p>
            <a:r>
              <a:rPr lang="en-US" dirty="0" smtClean="0"/>
              <a:t>Waste management crisis:  Where do we put all our trash?</a:t>
            </a:r>
          </a:p>
          <a:p>
            <a:r>
              <a:rPr lang="en-US" dirty="0" smtClean="0"/>
              <a:t>Ends up in oceans</a:t>
            </a:r>
          </a:p>
          <a:p>
            <a:r>
              <a:rPr lang="en-US" dirty="0" smtClean="0"/>
              <a:t>Poisons our land</a:t>
            </a:r>
          </a:p>
          <a:p>
            <a:r>
              <a:rPr lang="en-US" dirty="0" smtClean="0"/>
              <a:t>Important reason to recycle:  To lessen our waste stream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approach issue mainly from input side</a:t>
            </a:r>
          </a:p>
          <a:p>
            <a:r>
              <a:rPr lang="en-US" dirty="0" smtClean="0"/>
              <a:t>The “taking from the earth” side</a:t>
            </a:r>
          </a:p>
          <a:p>
            <a:r>
              <a:rPr lang="en-US" dirty="0" smtClean="0"/>
              <a:t>Rather than putting back side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851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Humans are overusing the planet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dirty="0" smtClean="0"/>
              <a:t>onsume 30-40% of net primary production</a:t>
            </a:r>
          </a:p>
          <a:p>
            <a:r>
              <a:rPr lang="en-US" dirty="0" smtClean="0"/>
              <a:t>Consume over ½ all surface fresh water</a:t>
            </a:r>
          </a:p>
          <a:p>
            <a:r>
              <a:rPr lang="en-US" dirty="0" smtClean="0"/>
              <a:t>Overfish the oceans devastating sea life</a:t>
            </a:r>
          </a:p>
          <a:p>
            <a:r>
              <a:rPr lang="en-US" dirty="0" smtClean="0"/>
              <a:t>Dams control water flow in most major rivers</a:t>
            </a:r>
          </a:p>
          <a:p>
            <a:r>
              <a:rPr lang="en-US" dirty="0" smtClean="0"/>
              <a:t>Changing climate, messing with ecosystems</a:t>
            </a:r>
          </a:p>
          <a:p>
            <a:r>
              <a:rPr lang="en-US" dirty="0" smtClean="0"/>
              <a:t>Driving other life forms extinct 100-1000 times</a:t>
            </a:r>
          </a:p>
          <a:p>
            <a:r>
              <a:rPr lang="en-US" dirty="0" smtClean="0"/>
              <a:t>Taken over 70% of planet’s usable 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638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Obligation to fairly share planet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use is unfair to other species with whom we share planet</a:t>
            </a:r>
          </a:p>
          <a:p>
            <a:r>
              <a:rPr lang="en-US" dirty="0" smtClean="0"/>
              <a:t>Most important reason to recycle is to avoid having to go back to the earth for more</a:t>
            </a:r>
            <a:endParaRPr lang="en-US" dirty="0"/>
          </a:p>
          <a:p>
            <a:r>
              <a:rPr lang="en-US" dirty="0" smtClean="0"/>
              <a:t>We’ve taken from earth for our needs/desire</a:t>
            </a:r>
          </a:p>
          <a:p>
            <a:r>
              <a:rPr lang="en-US" dirty="0" smtClean="0"/>
              <a:t>Now should recycle/reuse what we’ve taken, rather than going back for more</a:t>
            </a:r>
          </a:p>
          <a:p>
            <a:r>
              <a:rPr lang="en-US" dirty="0" smtClean="0"/>
              <a:t>Part of humans sharing planet with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846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Life of moderation instead of greed and wastefulness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Humans as gluttons:  Big fat pigs, coming to a beautiful and well stocked table and taking most for themselves and throwing much out</a:t>
            </a:r>
          </a:p>
          <a:p>
            <a:r>
              <a:rPr lang="en-US" dirty="0" smtClean="0"/>
              <a:t>Virtue requires taking less, wasting less, reusing and recycling—a life of moderation</a:t>
            </a:r>
          </a:p>
          <a:p>
            <a:r>
              <a:rPr lang="en-US" dirty="0" smtClean="0"/>
              <a:t>Especially Americans who overconsume most</a:t>
            </a:r>
          </a:p>
          <a:p>
            <a:r>
              <a:rPr lang="en-US" dirty="0" smtClean="0"/>
              <a:t>With 2 billion people living in                  extreme poverty, its obscene to                       be greedy and wasteful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4648200"/>
            <a:ext cx="2324100" cy="1532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627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Individual recycling makes no difference</a:t>
            </a:r>
          </a:p>
          <a:p>
            <a:pPr lvl="1"/>
            <a:r>
              <a:rPr lang="en-US" dirty="0" smtClean="0"/>
              <a:t>No impact whether I throw away or recycle coke can</a:t>
            </a:r>
          </a:p>
          <a:p>
            <a:pPr lvl="1"/>
            <a:r>
              <a:rPr lang="en-US" dirty="0" smtClean="0"/>
              <a:t>I</a:t>
            </a:r>
            <a:r>
              <a:rPr lang="en-US" dirty="0" smtClean="0"/>
              <a:t>ndividual action ineffective</a:t>
            </a:r>
          </a:p>
          <a:p>
            <a:pPr lvl="1"/>
            <a:r>
              <a:rPr lang="en-US" dirty="0" smtClean="0"/>
              <a:t>Need collective action</a:t>
            </a:r>
          </a:p>
          <a:p>
            <a:r>
              <a:rPr lang="en-US" dirty="0" smtClean="0"/>
              <a:t>Replies:  </a:t>
            </a:r>
          </a:p>
          <a:p>
            <a:pPr lvl="1"/>
            <a:r>
              <a:rPr lang="en-US" dirty="0" smtClean="0"/>
              <a:t>Need both</a:t>
            </a:r>
          </a:p>
          <a:p>
            <a:pPr lvl="1"/>
            <a:r>
              <a:rPr lang="en-US" dirty="0" smtClean="0"/>
              <a:t>Setting an example</a:t>
            </a:r>
          </a:p>
          <a:p>
            <a:pPr lvl="1"/>
            <a:r>
              <a:rPr lang="en-US" dirty="0" smtClean="0"/>
              <a:t>Right thing to do even if makes no difference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Recycling is a diversion</a:t>
            </a:r>
          </a:p>
          <a:p>
            <a:pPr lvl="1"/>
            <a:r>
              <a:rPr lang="en-US" dirty="0" smtClean="0"/>
              <a:t>People think discharged green duties by recycling</a:t>
            </a:r>
          </a:p>
          <a:p>
            <a:pPr lvl="1"/>
            <a:r>
              <a:rPr lang="en-US" dirty="0" smtClean="0"/>
              <a:t>They recycle but don’t pay attention to candidates environmental records</a:t>
            </a:r>
          </a:p>
          <a:p>
            <a:r>
              <a:rPr lang="en-US" dirty="0" smtClean="0"/>
              <a:t>Replies:</a:t>
            </a:r>
          </a:p>
          <a:p>
            <a:pPr lvl="1"/>
            <a:r>
              <a:rPr lang="en-US" dirty="0" smtClean="0"/>
              <a:t>Recycling not a cure all</a:t>
            </a:r>
          </a:p>
          <a:p>
            <a:pPr lvl="1"/>
            <a:r>
              <a:rPr lang="en-US" dirty="0" smtClean="0"/>
              <a:t>Part of broad range of needed actions, such as</a:t>
            </a:r>
          </a:p>
          <a:p>
            <a:pPr lvl="2"/>
            <a:r>
              <a:rPr lang="en-US" dirty="0" smtClean="0"/>
              <a:t>Buying recycled products</a:t>
            </a:r>
          </a:p>
          <a:p>
            <a:pPr lvl="2"/>
            <a:r>
              <a:rPr lang="en-US" dirty="0" smtClean="0"/>
              <a:t>Reusing</a:t>
            </a:r>
          </a:p>
          <a:p>
            <a:pPr lvl="2"/>
            <a:r>
              <a:rPr lang="en-US" dirty="0" smtClean="0"/>
              <a:t>Lowering consumption</a:t>
            </a:r>
          </a:p>
          <a:p>
            <a:pPr lvl="2"/>
            <a:r>
              <a:rPr lang="en-US" dirty="0" smtClean="0"/>
              <a:t>Much more</a:t>
            </a:r>
          </a:p>
        </p:txBody>
      </p:sp>
    </p:spTree>
    <p:extLst>
      <p:ext uri="{BB962C8B-B14F-4D97-AF65-F5344CB8AC3E}">
        <p14:creationId xmlns:p14="http://schemas.microsoft.com/office/powerpoint/2010/main" val="1345162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369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Moral Reasons to Recycle</vt:lpstr>
      <vt:lpstr>Should one recycle?</vt:lpstr>
      <vt:lpstr>Output or input focus?</vt:lpstr>
      <vt:lpstr>Humans are overusing the planet</vt:lpstr>
      <vt:lpstr>Obligation to fairly share planet</vt:lpstr>
      <vt:lpstr>Life of moderation instead of greed and wastefulness</vt:lpstr>
      <vt:lpstr>Objections</vt:lpstr>
    </vt:vector>
  </TitlesOfParts>
  <Company>College of Charleston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Moral Reasons to Recycle</dc:title>
  <dc:creator>Windows User</dc:creator>
  <cp:lastModifiedBy>Windows User</cp:lastModifiedBy>
  <cp:revision>12</cp:revision>
  <cp:lastPrinted>2015-09-23T00:18:06Z</cp:lastPrinted>
  <dcterms:created xsi:type="dcterms:W3CDTF">2015-09-22T22:59:50Z</dcterms:created>
  <dcterms:modified xsi:type="dcterms:W3CDTF">2015-09-23T00:57:27Z</dcterms:modified>
</cp:coreProperties>
</file>