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894</TotalTime>
  <Words>1418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Advantage</vt:lpstr>
      <vt:lpstr>Fact and Fiction in the Aesthetic Appreciation of Nature</vt:lpstr>
      <vt:lpstr>Mission/Issues</vt:lpstr>
      <vt:lpstr>Marcia Eaton on Ethics and Aesthetics</vt:lpstr>
      <vt:lpstr>Carlson’s Cognitive Model</vt:lpstr>
      <vt:lpstr>Emily Brady: Imagination</vt:lpstr>
      <vt:lpstr>Emily Brady: Imagination</vt:lpstr>
      <vt:lpstr>Brady &amp; Kant</vt:lpstr>
      <vt:lpstr>Importance of Knowledge</vt:lpstr>
      <vt:lpstr>Brady on Cognitive Model </vt:lpstr>
      <vt:lpstr>How we should imagine</vt:lpstr>
      <vt:lpstr>Eaton: Importance of Cognitive Model</vt:lpstr>
      <vt:lpstr>Influence of Fiction</vt:lpstr>
      <vt:lpstr>Influence of Fiction</vt:lpstr>
      <vt:lpstr>Influence of Fiction</vt:lpstr>
      <vt:lpstr>Eaton: Importance of Imagination</vt:lpstr>
      <vt:lpstr>Eaton: Importance of Imagination</vt:lpstr>
      <vt:lpstr>Eaton: Importance of Imagination</vt:lpstr>
      <vt:lpstr>Eaton: Revisits Cognitive Model</vt:lpstr>
      <vt:lpstr>How much time would you spend appreciating this flower?</vt:lpstr>
      <vt:lpstr>Eaton: Revisits Cognitive Model</vt:lpstr>
      <vt:lpstr>Conclusions</vt:lpstr>
    </vt:vector>
  </TitlesOfParts>
  <Company>College of Charleston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and Fiction in the Aesthetic Appreciation of Nature</dc:title>
  <dc:creator>Kelsey Ruben</dc:creator>
  <cp:lastModifiedBy>hettingern</cp:lastModifiedBy>
  <cp:revision>9</cp:revision>
  <dcterms:created xsi:type="dcterms:W3CDTF">2012-02-20T03:00:32Z</dcterms:created>
  <dcterms:modified xsi:type="dcterms:W3CDTF">2012-02-20T18:03:58Z</dcterms:modified>
</cp:coreProperties>
</file>